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599988" cy="125999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2" d="100"/>
          <a:sy n="92" d="100"/>
        </p:scale>
        <p:origin x="2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99" y="2062083"/>
            <a:ext cx="10709990" cy="4386662"/>
          </a:xfrm>
        </p:spPr>
        <p:txBody>
          <a:bodyPr anchor="b"/>
          <a:lstStyle>
            <a:lvl1pPr algn="ctr">
              <a:defRPr sz="8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4999" y="6617911"/>
            <a:ext cx="9449991" cy="3042080"/>
          </a:xfrm>
        </p:spPr>
        <p:txBody>
          <a:bodyPr/>
          <a:lstStyle>
            <a:lvl1pPr marL="0" indent="0" algn="ctr">
              <a:buNone/>
              <a:defRPr sz="3307"/>
            </a:lvl1pPr>
            <a:lvl2pPr marL="630022" indent="0" algn="ctr">
              <a:buNone/>
              <a:defRPr sz="2756"/>
            </a:lvl2pPr>
            <a:lvl3pPr marL="1260043" indent="0" algn="ctr">
              <a:buNone/>
              <a:defRPr sz="2480"/>
            </a:lvl3pPr>
            <a:lvl4pPr marL="1890065" indent="0" algn="ctr">
              <a:buNone/>
              <a:defRPr sz="2205"/>
            </a:lvl4pPr>
            <a:lvl5pPr marL="2520086" indent="0" algn="ctr">
              <a:buNone/>
              <a:defRPr sz="2205"/>
            </a:lvl5pPr>
            <a:lvl6pPr marL="3150108" indent="0" algn="ctr">
              <a:buNone/>
              <a:defRPr sz="2205"/>
            </a:lvl6pPr>
            <a:lvl7pPr marL="3780130" indent="0" algn="ctr">
              <a:buNone/>
              <a:defRPr sz="2205"/>
            </a:lvl7pPr>
            <a:lvl8pPr marL="4410151" indent="0" algn="ctr">
              <a:buNone/>
              <a:defRPr sz="2205"/>
            </a:lvl8pPr>
            <a:lvl9pPr marL="5040173" indent="0" algn="ctr">
              <a:buNone/>
              <a:defRPr sz="22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84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497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16867" y="670833"/>
            <a:ext cx="2716872" cy="1067790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50" y="670833"/>
            <a:ext cx="7993117" cy="106779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25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34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9687" y="3141251"/>
            <a:ext cx="10867490" cy="5241244"/>
          </a:xfrm>
        </p:spPr>
        <p:txBody>
          <a:bodyPr anchor="b"/>
          <a:lstStyle>
            <a:lvl1pPr>
              <a:defRPr sz="8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687" y="8432079"/>
            <a:ext cx="10867490" cy="2756246"/>
          </a:xfrm>
        </p:spPr>
        <p:txBody>
          <a:bodyPr/>
          <a:lstStyle>
            <a:lvl1pPr marL="0" indent="0">
              <a:buNone/>
              <a:defRPr sz="3307">
                <a:solidFill>
                  <a:schemeClr val="tx1"/>
                </a:solidFill>
              </a:defRPr>
            </a:lvl1pPr>
            <a:lvl2pPr marL="630022" indent="0">
              <a:buNone/>
              <a:defRPr sz="2756">
                <a:solidFill>
                  <a:schemeClr val="tx1">
                    <a:tint val="75000"/>
                  </a:schemeClr>
                </a:solidFill>
              </a:defRPr>
            </a:lvl2pPr>
            <a:lvl3pPr marL="1260043" indent="0">
              <a:buNone/>
              <a:defRPr sz="2480">
                <a:solidFill>
                  <a:schemeClr val="tx1">
                    <a:tint val="75000"/>
                  </a:schemeClr>
                </a:solidFill>
              </a:defRPr>
            </a:lvl3pPr>
            <a:lvl4pPr marL="1890065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52008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15010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378013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441015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04017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46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49" y="3354163"/>
            <a:ext cx="5354995" cy="79945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8744" y="3354163"/>
            <a:ext cx="5354995" cy="79945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58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670836"/>
            <a:ext cx="10867490" cy="24354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892" y="3088748"/>
            <a:ext cx="5330385" cy="1513748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7892" y="4602496"/>
            <a:ext cx="5330385" cy="6769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8745" y="3088748"/>
            <a:ext cx="5356636" cy="1513748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8745" y="4602496"/>
            <a:ext cx="5356636" cy="6769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04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449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58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839999"/>
            <a:ext cx="4063824" cy="2939997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6636" y="1814168"/>
            <a:ext cx="6378744" cy="8954158"/>
          </a:xfrm>
        </p:spPr>
        <p:txBody>
          <a:bodyPr/>
          <a:lstStyle>
            <a:lvl1pPr>
              <a:defRPr sz="4410"/>
            </a:lvl1pPr>
            <a:lvl2pPr>
              <a:defRPr sz="3858"/>
            </a:lvl2pPr>
            <a:lvl3pPr>
              <a:defRPr sz="3307"/>
            </a:lvl3pPr>
            <a:lvl4pPr>
              <a:defRPr sz="2756"/>
            </a:lvl4pPr>
            <a:lvl5pPr>
              <a:defRPr sz="2756"/>
            </a:lvl5pPr>
            <a:lvl6pPr>
              <a:defRPr sz="2756"/>
            </a:lvl6pPr>
            <a:lvl7pPr>
              <a:defRPr sz="2756"/>
            </a:lvl7pPr>
            <a:lvl8pPr>
              <a:defRPr sz="2756"/>
            </a:lvl8pPr>
            <a:lvl9pPr>
              <a:defRPr sz="2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3779996"/>
            <a:ext cx="4063824" cy="7002911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20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839999"/>
            <a:ext cx="4063824" cy="2939997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56636" y="1814168"/>
            <a:ext cx="6378744" cy="8954158"/>
          </a:xfrm>
        </p:spPr>
        <p:txBody>
          <a:bodyPr anchor="t"/>
          <a:lstStyle>
            <a:lvl1pPr marL="0" indent="0">
              <a:buNone/>
              <a:defRPr sz="4410"/>
            </a:lvl1pPr>
            <a:lvl2pPr marL="630022" indent="0">
              <a:buNone/>
              <a:defRPr sz="3858"/>
            </a:lvl2pPr>
            <a:lvl3pPr marL="1260043" indent="0">
              <a:buNone/>
              <a:defRPr sz="3307"/>
            </a:lvl3pPr>
            <a:lvl4pPr marL="1890065" indent="0">
              <a:buNone/>
              <a:defRPr sz="2756"/>
            </a:lvl4pPr>
            <a:lvl5pPr marL="2520086" indent="0">
              <a:buNone/>
              <a:defRPr sz="2756"/>
            </a:lvl5pPr>
            <a:lvl6pPr marL="3150108" indent="0">
              <a:buNone/>
              <a:defRPr sz="2756"/>
            </a:lvl6pPr>
            <a:lvl7pPr marL="3780130" indent="0">
              <a:buNone/>
              <a:defRPr sz="2756"/>
            </a:lvl7pPr>
            <a:lvl8pPr marL="4410151" indent="0">
              <a:buNone/>
              <a:defRPr sz="2756"/>
            </a:lvl8pPr>
            <a:lvl9pPr marL="5040173" indent="0">
              <a:buNone/>
              <a:defRPr sz="2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3779996"/>
            <a:ext cx="4063824" cy="7002911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666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6249" y="670836"/>
            <a:ext cx="10867490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49" y="3354163"/>
            <a:ext cx="10867490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6249" y="11678325"/>
            <a:ext cx="2834997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26848-0244-4861-B627-318E3829086D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73746" y="11678325"/>
            <a:ext cx="42524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8742" y="11678325"/>
            <a:ext cx="2834997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D3966-0235-4569-9D59-4581B53A1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84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60043" rtl="0" eaLnBrk="1" latinLnBrk="0" hangingPunct="1">
        <a:lnSpc>
          <a:spcPct val="90000"/>
        </a:lnSpc>
        <a:spcBef>
          <a:spcPct val="0"/>
        </a:spcBef>
        <a:buNone/>
        <a:defRPr sz="60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5011" indent="-315011" algn="l" defTabSz="1260043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3858" kern="1200">
          <a:solidFill>
            <a:schemeClr val="tx1"/>
          </a:solidFill>
          <a:latin typeface="+mn-lt"/>
          <a:ea typeface="+mn-ea"/>
          <a:cs typeface="+mn-cs"/>
        </a:defRPr>
      </a:lvl1pPr>
      <a:lvl2pPr marL="94503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57505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3pPr>
      <a:lvl4pPr marL="2205076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835097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465119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4095140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72516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35518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30022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890065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86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150108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378013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410151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04017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940C9-866C-4C91-BE49-152121EB2F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4BD3FF-C5CD-44FA-A7AD-31EBAF086A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4998" y="6950420"/>
            <a:ext cx="9449991" cy="304208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F3E315-DA54-422E-A9A3-7B071EBA9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43" y="570354"/>
            <a:ext cx="2744313" cy="38125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E5F85C-B1FA-438E-B8A8-32F690C6F8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61" r="23986" b="45408"/>
          <a:stretch/>
        </p:blipFill>
        <p:spPr>
          <a:xfrm>
            <a:off x="3583388" y="570354"/>
            <a:ext cx="2514601" cy="38125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3B568F-5983-4AEE-A092-5190A1D187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384" r="15724" b="6397"/>
          <a:stretch/>
        </p:blipFill>
        <p:spPr>
          <a:xfrm>
            <a:off x="8786545" y="570355"/>
            <a:ext cx="2774690" cy="38596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2C6F68-73A2-4E08-9008-608835BB66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846" r="18288" b="17072"/>
          <a:stretch/>
        </p:blipFill>
        <p:spPr>
          <a:xfrm>
            <a:off x="6177121" y="582495"/>
            <a:ext cx="2514601" cy="3834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2F32717-8179-468C-9E5C-45206233B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1732" y="4580205"/>
            <a:ext cx="5387855" cy="70874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3D1ED5-B8F5-4C6D-BD2B-29D5962866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7115" y="4587923"/>
            <a:ext cx="4078860" cy="707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585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Caitlyn Forster</dc:creator>
  <cp:lastModifiedBy>Caitlyn Forster</cp:lastModifiedBy>
  <cp:revision>1</cp:revision>
  <dcterms:created xsi:type="dcterms:W3CDTF">2021-08-07T02:17:23Z</dcterms:created>
  <dcterms:modified xsi:type="dcterms:W3CDTF">2021-08-07T02:41:26Z</dcterms:modified>
</cp:coreProperties>
</file>

<file path=docProps/thumbnail.jpeg>
</file>